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91077-45AA-433A-BD3F-F8E6A7F21F07}" type="datetimeFigureOut">
              <a:rPr lang="en-US" smtClean="0"/>
              <a:t>25/12/2020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4A76D-AB9C-45BD-BD72-165935922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403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91077-45AA-433A-BD3F-F8E6A7F21F07}" type="datetimeFigureOut">
              <a:rPr lang="en-US" smtClean="0"/>
              <a:t>25/12/2020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4A76D-AB9C-45BD-BD72-165935922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151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91077-45AA-433A-BD3F-F8E6A7F21F07}" type="datetimeFigureOut">
              <a:rPr lang="en-US" smtClean="0"/>
              <a:t>25/12/2020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4A76D-AB9C-45BD-BD72-165935922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545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91077-45AA-433A-BD3F-F8E6A7F21F07}" type="datetimeFigureOut">
              <a:rPr lang="en-US" smtClean="0"/>
              <a:t>25/12/2020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4A76D-AB9C-45BD-BD72-165935922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200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91077-45AA-433A-BD3F-F8E6A7F21F07}" type="datetimeFigureOut">
              <a:rPr lang="en-US" smtClean="0"/>
              <a:t>25/12/2020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4A76D-AB9C-45BD-BD72-165935922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442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91077-45AA-433A-BD3F-F8E6A7F21F07}" type="datetimeFigureOut">
              <a:rPr lang="en-US" smtClean="0"/>
              <a:t>25/12/2020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4A76D-AB9C-45BD-BD72-165935922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571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91077-45AA-433A-BD3F-F8E6A7F21F07}" type="datetimeFigureOut">
              <a:rPr lang="en-US" smtClean="0"/>
              <a:t>25/12/2020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4A76D-AB9C-45BD-BD72-165935922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600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91077-45AA-433A-BD3F-F8E6A7F21F07}" type="datetimeFigureOut">
              <a:rPr lang="en-US" smtClean="0"/>
              <a:t>25/12/2020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4A76D-AB9C-45BD-BD72-165935922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712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91077-45AA-433A-BD3F-F8E6A7F21F07}" type="datetimeFigureOut">
              <a:rPr lang="en-US" smtClean="0"/>
              <a:t>25/12/2020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4A76D-AB9C-45BD-BD72-165935922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653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91077-45AA-433A-BD3F-F8E6A7F21F07}" type="datetimeFigureOut">
              <a:rPr lang="en-US" smtClean="0"/>
              <a:t>25/12/2020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4A76D-AB9C-45BD-BD72-165935922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215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91077-45AA-433A-BD3F-F8E6A7F21F07}" type="datetimeFigureOut">
              <a:rPr lang="en-US" smtClean="0"/>
              <a:t>25/12/2020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4A76D-AB9C-45BD-BD72-165935922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74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91077-45AA-433A-BD3F-F8E6A7F21F07}" type="datetimeFigureOut">
              <a:rPr lang="en-US" smtClean="0"/>
              <a:t>25/12/2020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4A76D-AB9C-45BD-BD72-165935922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7522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Analysis of The Mending wall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</a:t>
            </a:r>
          </a:p>
          <a:p>
            <a:endParaRPr lang="en-US" dirty="0"/>
          </a:p>
          <a:p>
            <a:r>
              <a:rPr lang="en-US" dirty="0" smtClean="0"/>
              <a:t>Narendra Gawali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857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110484"/>
          </a:xfrm>
        </p:spPr>
      </p:pic>
    </p:spTree>
    <p:extLst>
      <p:ext uri="{BB962C8B-B14F-4D97-AF65-F5344CB8AC3E}">
        <p14:creationId xmlns:p14="http://schemas.microsoft.com/office/powerpoint/2010/main" val="153935538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8364"/>
            <a:ext cx="12192000" cy="7206018"/>
          </a:xfrm>
        </p:spPr>
      </p:pic>
    </p:spTree>
    <p:extLst>
      <p:ext uri="{BB962C8B-B14F-4D97-AF65-F5344CB8AC3E}">
        <p14:creationId xmlns:p14="http://schemas.microsoft.com/office/powerpoint/2010/main" val="2242153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0125"/>
            <a:ext cx="12192000" cy="7165074"/>
          </a:xfrm>
        </p:spPr>
      </p:pic>
    </p:spTree>
    <p:extLst>
      <p:ext uri="{BB962C8B-B14F-4D97-AF65-F5344CB8AC3E}">
        <p14:creationId xmlns:p14="http://schemas.microsoft.com/office/powerpoint/2010/main" val="36284911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0126"/>
            <a:ext cx="12192000" cy="7246961"/>
          </a:xfrm>
        </p:spPr>
      </p:pic>
    </p:spTree>
    <p:extLst>
      <p:ext uri="{BB962C8B-B14F-4D97-AF65-F5344CB8AC3E}">
        <p14:creationId xmlns:p14="http://schemas.microsoft.com/office/powerpoint/2010/main" val="9954630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6477" y="-177421"/>
            <a:ext cx="12328478" cy="7192370"/>
          </a:xfrm>
        </p:spPr>
      </p:pic>
    </p:spTree>
    <p:extLst>
      <p:ext uri="{BB962C8B-B14F-4D97-AF65-F5344CB8AC3E}">
        <p14:creationId xmlns:p14="http://schemas.microsoft.com/office/powerpoint/2010/main" val="30406884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1069"/>
            <a:ext cx="12192000" cy="7206018"/>
          </a:xfrm>
        </p:spPr>
      </p:pic>
    </p:spTree>
    <p:extLst>
      <p:ext uri="{BB962C8B-B14F-4D97-AF65-F5344CB8AC3E}">
        <p14:creationId xmlns:p14="http://schemas.microsoft.com/office/powerpoint/2010/main" val="36577688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0125"/>
            <a:ext cx="12192000" cy="7151426"/>
          </a:xfrm>
        </p:spPr>
      </p:pic>
    </p:spTree>
    <p:extLst>
      <p:ext uri="{BB962C8B-B14F-4D97-AF65-F5344CB8AC3E}">
        <p14:creationId xmlns:p14="http://schemas.microsoft.com/office/powerpoint/2010/main" val="8440316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7422"/>
            <a:ext cx="12192000" cy="7274257"/>
          </a:xfrm>
        </p:spPr>
      </p:pic>
    </p:spTree>
    <p:extLst>
      <p:ext uri="{BB962C8B-B14F-4D97-AF65-F5344CB8AC3E}">
        <p14:creationId xmlns:p14="http://schemas.microsoft.com/office/powerpoint/2010/main" val="4075879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7422"/>
            <a:ext cx="12192000" cy="7246961"/>
          </a:xfrm>
        </p:spPr>
      </p:pic>
    </p:spTree>
    <p:extLst>
      <p:ext uri="{BB962C8B-B14F-4D97-AF65-F5344CB8AC3E}">
        <p14:creationId xmlns:p14="http://schemas.microsoft.com/office/powerpoint/2010/main" val="22160007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7422"/>
            <a:ext cx="12192000" cy="7246961"/>
          </a:xfrm>
        </p:spPr>
      </p:pic>
    </p:spTree>
    <p:extLst>
      <p:ext uri="{BB962C8B-B14F-4D97-AF65-F5344CB8AC3E}">
        <p14:creationId xmlns:p14="http://schemas.microsoft.com/office/powerpoint/2010/main" val="3370739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774"/>
            <a:ext cx="12192000" cy="7151427"/>
          </a:xfrm>
        </p:spPr>
      </p:pic>
    </p:spTree>
    <p:extLst>
      <p:ext uri="{BB962C8B-B14F-4D97-AF65-F5344CB8AC3E}">
        <p14:creationId xmlns:p14="http://schemas.microsoft.com/office/powerpoint/2010/main" val="180767475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131" y="242295"/>
            <a:ext cx="10515600" cy="1583330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014949"/>
          </a:xfrm>
        </p:spPr>
      </p:pic>
    </p:spTree>
    <p:extLst>
      <p:ext uri="{BB962C8B-B14F-4D97-AF65-F5344CB8AC3E}">
        <p14:creationId xmlns:p14="http://schemas.microsoft.com/office/powerpoint/2010/main" val="3413210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8</Words>
  <Application>Microsoft Office PowerPoint</Application>
  <PresentationFormat>Widescreen</PresentationFormat>
  <Paragraphs>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Analysis of The Mending wall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Analysis of The Mending wall</dc:title>
  <dc:creator>My PC</dc:creator>
  <cp:lastModifiedBy>My PC</cp:lastModifiedBy>
  <cp:revision>3</cp:revision>
  <dcterms:created xsi:type="dcterms:W3CDTF">2020-12-25T10:37:21Z</dcterms:created>
  <dcterms:modified xsi:type="dcterms:W3CDTF">2020-12-25T15:39:53Z</dcterms:modified>
</cp:coreProperties>
</file>